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76" d="100"/>
          <a:sy n="76" d="100"/>
        </p:scale>
        <p:origin x="28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F776B0-F045-4059-A40E-64AF885AF27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7D1E761-ECDD-4D21-A2E4-B56D29FB8FA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960B6D-F84B-4270-9CB9-17220DA698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1BEE809-BA6E-445E-8663-D0CF89C378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A3ABA5-EB49-413C-9A58-87E22E0E99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28682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8F5D65-EBDC-4B95-BF09-771FF37378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FA70350-E0D0-4796-9723-4F97599E17C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CFCEE8-C085-4867-BF13-1FE326B43E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FEA72A5-7C6C-4265-ADB3-5FAC449F32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27F0AF-D7FD-45D9-9B49-F8E1BF7048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12112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FD112CA-ECDA-4ABB-BEDE-E6BC71F4CB3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2E4D488-530A-4EC0-8BA8-69B9CB8865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535BD0-0865-4634-8F0B-B0A32DFE26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FB072E-CC64-4540-962B-9A3688122C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1B818D-1CF8-4264-B441-C17DABA80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43842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A7F7E1-0764-414A-ADCB-756B6A5941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0E8095-8B70-4C93-ADED-D83C97770D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D40D9A-27AC-470F-B2FE-0E3FDEB9D1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0BFB7C-F2F0-4F75-91BB-3DE0B018A4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E7BF08-0D12-49CD-A377-4DB21F7980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622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EC1B0D-931B-47A9-8F63-5F344425FE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E07FF3F-C7C6-4546-885C-9C8DA88688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F2B6AE-8EE6-484C-A697-6DA29CA1FB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4CCE0E-B701-4176-81FB-5CEFA32D80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170FF15-1C06-444F-BE22-FEB8447ED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86316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045DCB-E54A-48E0-AE54-B1AF3C0FB7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7D2027-584D-4838-A209-7937DA93014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9AF7EC2-206C-4E8E-9431-9BAB417DF1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22FA8A5-BDFF-4BFC-8C81-9EF0F4D3EB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AAC0032-D98F-440B-B5AB-036EC50FFC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425256-73F8-4B3F-A21D-2F01A9B5E1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32911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8A48DD-BBC1-4FCA-AA2F-577BB9EA39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8FB7B9C-C5C1-4075-9DC3-D81D8BD8F7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898C789-7A3D-4689-8385-EFBC9BAF25D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C898F8B-CDBA-4CB8-B738-F05DD61C545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4FE5DA7-D3E2-4952-9C07-F9A0E3093AC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685D8EF-7D69-4318-8AB0-69CF2D572A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062ED0F-AE22-45EB-B252-766F5663F7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6F85FBB-8780-40F2-A11C-E8B3E56C5B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5049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A81D8E-A37B-4194-A53C-37E1080C5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01D2801-306F-4286-93D8-3C8355F92C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156F013-C3B6-43CC-A06D-C3283E1E7C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512C4A1-041F-43D0-9622-6A92295861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9884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3F0D4F3-19C1-44F2-90F8-244E73A177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07515CF-AA3B-4C30-984A-C56556FCE5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14347A9-341B-4DD1-832B-B416AC5CAE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21769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10C39C-D6E3-4C77-9A2B-A05A0A81DD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D22EEB2-939B-4044-9B07-C455808E51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E4A3EA-09E0-4953-ADAD-400660A7C09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88DE9F6-1E20-4EF4-A066-22290CE032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5D40B83-1C8D-4B08-89AC-1520074438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F2C3726-7C1A-4ACF-98A5-6FE7289FB1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8680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66D0FE-BC03-477E-9BB5-FA47E21CD1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DC7E721-1D1E-4BC2-93C8-89494DB4646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A643677-56C9-4C52-AD62-A3AC012D00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C79F75-CFAC-400B-B3F9-52D98438B5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4347D47-2161-402F-BB15-A69D000769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C3E066F-099B-46E3-BA38-822516AB54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64012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4AEE0E-851D-4C83-BC22-440D9521AF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0F08298-AA70-4DB4-AEFF-D8188A3FCF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DA107BD-C828-451F-A4C6-EC38DBC2760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D9A506-C1A8-4CBE-A8E3-302971D10930}" type="datetimeFigureOut">
              <a:rPr lang="en-US" smtClean="0"/>
              <a:t>2020-09-17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3B6D31-FD19-4B41-AA0F-E957E67746F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EAA508-AF82-4EB9-9E48-A91EE71DABB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EA641B-BFF0-4F7F-A7F5-858DA528C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05925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A6D1E382-C2BA-475C-99A3-738EADEFB33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372591" y="1508363"/>
            <a:ext cx="2775291" cy="5155708"/>
          </a:xfrm>
          <a:prstGeom prst="parallelogram">
            <a:avLst/>
          </a:prstGeom>
        </p:spPr>
      </p:pic>
    </p:spTree>
    <p:extLst>
      <p:ext uri="{BB962C8B-B14F-4D97-AF65-F5344CB8AC3E}">
        <p14:creationId xmlns:p14="http://schemas.microsoft.com/office/powerpoint/2010/main" val="40627769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</cp:revision>
  <dcterms:created xsi:type="dcterms:W3CDTF">2020-09-17T07:38:07Z</dcterms:created>
  <dcterms:modified xsi:type="dcterms:W3CDTF">2020-09-17T07:38:13Z</dcterms:modified>
</cp:coreProperties>
</file>

<file path=docProps/thumbnail.jpeg>
</file>