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6" r:id="rId1"/>
  </p:sldMasterIdLst>
  <p:sldIdLst>
    <p:sldId id="256" r:id="rId2"/>
  </p:sldIdLst>
  <p:sldSz cx="5759450" cy="3240088"/>
  <p:notesSz cx="9144000" cy="6858000"/>
  <p:defaultTextStyle>
    <a:defPPr>
      <a:defRPr lang="de-DE"/>
    </a:defPPr>
    <a:lvl1pPr marL="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1pPr>
    <a:lvl2pPr marL="215981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2pPr>
    <a:lvl3pPr marL="431963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3pPr>
    <a:lvl4pPr marL="647944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4pPr>
    <a:lvl5pPr marL="863925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5pPr>
    <a:lvl6pPr marL="1079906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6pPr>
    <a:lvl7pPr marL="1295888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7pPr>
    <a:lvl8pPr marL="1511869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8pPr>
    <a:lvl9pPr marL="1727850" algn="l" defTabSz="431963" rtl="0" eaLnBrk="1" latinLnBrk="0" hangingPunct="1">
      <a:defRPr sz="85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53" autoAdjust="0"/>
    <p:restoredTop sz="94660"/>
  </p:normalViewPr>
  <p:slideViewPr>
    <p:cSldViewPr>
      <p:cViewPr varScale="1">
        <p:scale>
          <a:sx n="177" d="100"/>
          <a:sy n="177" d="100"/>
        </p:scale>
        <p:origin x="490" y="1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83802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501158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l" defTabSz="431963" rtl="0" eaLnBrk="1" latinLnBrk="0" hangingPunct="1">
        <a:lnSpc>
          <a:spcPct val="90000"/>
        </a:lnSpc>
        <a:spcBef>
          <a:spcPct val="0"/>
        </a:spcBef>
        <a:buNone/>
        <a:defRPr sz="207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7991" indent="-107991" algn="l" defTabSz="431963" rtl="0" eaLnBrk="1" latinLnBrk="0" hangingPunct="1">
        <a:lnSpc>
          <a:spcPct val="90000"/>
        </a:lnSpc>
        <a:spcBef>
          <a:spcPts val="472"/>
        </a:spcBef>
        <a:buFont typeface="Wingdings 2" pitchFamily="18" charset="2"/>
        <a:buChar char=""/>
        <a:defRPr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23972" indent="-107991" algn="l" defTabSz="431963" rtl="0" eaLnBrk="1" latinLnBrk="0" hangingPunct="1">
        <a:lnSpc>
          <a:spcPct val="90000"/>
        </a:lnSpc>
        <a:spcBef>
          <a:spcPts val="236"/>
        </a:spcBef>
        <a:buFont typeface="Wingdings 2" pitchFamily="18" charset="2"/>
        <a:buChar char=""/>
        <a:defRPr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39953" indent="-107991" algn="l" defTabSz="431963" rtl="0" eaLnBrk="1" latinLnBrk="0" hangingPunct="1">
        <a:lnSpc>
          <a:spcPct val="90000"/>
        </a:lnSpc>
        <a:spcBef>
          <a:spcPts val="236"/>
        </a:spcBef>
        <a:buFont typeface="Wingdings 2" pitchFamily="18" charset="2"/>
        <a:buChar char=""/>
        <a:defRPr sz="945" kern="1200">
          <a:solidFill>
            <a:schemeClr val="tx1"/>
          </a:solidFill>
          <a:latin typeface="+mn-lt"/>
          <a:ea typeface="+mn-ea"/>
          <a:cs typeface="+mn-cs"/>
        </a:defRPr>
      </a:lvl3pPr>
      <a:lvl4pPr marL="755934" indent="-107991" algn="l" defTabSz="431963" rtl="0" eaLnBrk="1" latinLnBrk="0" hangingPunct="1">
        <a:lnSpc>
          <a:spcPct val="90000"/>
        </a:lnSpc>
        <a:spcBef>
          <a:spcPts val="236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971916" indent="-107991" algn="l" defTabSz="431963" rtl="0" eaLnBrk="1" latinLnBrk="0" hangingPunct="1">
        <a:lnSpc>
          <a:spcPct val="90000"/>
        </a:lnSpc>
        <a:spcBef>
          <a:spcPts val="236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187897" indent="-107991" algn="l" defTabSz="431963" rtl="0" eaLnBrk="1" latinLnBrk="0" hangingPunct="1">
        <a:spcBef>
          <a:spcPct val="20000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403878" indent="-107991" algn="l" defTabSz="431963" rtl="0" eaLnBrk="1" latinLnBrk="0" hangingPunct="1">
        <a:spcBef>
          <a:spcPct val="20000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619860" indent="-107991" algn="l" defTabSz="431963" rtl="0" eaLnBrk="1" latinLnBrk="0" hangingPunct="1">
        <a:spcBef>
          <a:spcPct val="20000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835841" indent="-107991" algn="l" defTabSz="431963" rtl="0" eaLnBrk="1" latinLnBrk="0" hangingPunct="1">
        <a:spcBef>
          <a:spcPct val="20000"/>
        </a:spcBef>
        <a:buFont typeface="Wingdings 2" pitchFamily="18" charset="2"/>
        <a:buChar char=""/>
        <a:defRPr sz="8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1pPr>
      <a:lvl2pPr marL="215981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2pPr>
      <a:lvl3pPr marL="431963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3pPr>
      <a:lvl4pPr marL="647944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4pPr>
      <a:lvl5pPr marL="863925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5pPr>
      <a:lvl6pPr marL="1079906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6pPr>
      <a:lvl7pPr marL="1295888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7pPr>
      <a:lvl8pPr marL="1511869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8pPr>
      <a:lvl9pPr marL="1727850" algn="l" defTabSz="431963" rtl="0" eaLnBrk="1" latinLnBrk="0" hangingPunct="1">
        <a:defRPr sz="8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tring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tring"/>
          <p:cNvSpPr/>
          <p:nvPr/>
        </p:nvSpPr>
        <p:spPr>
          <a:xfrm>
            <a:off x="1080000" y="720000"/>
            <a:ext cx="2160000" cy="2160000"/>
          </a:xfrm>
          <a:custGeom>
            <a:avLst/>
            <a:gdLst/>
            <a:ahLst/>
            <a:cxnLst/>
            <a:rect l="0" t="0" r="0" b="0"/>
            <a:pathLst>
              <a:path w="6" h="6">
                <a:moveTo>
                  <a:pt x="3" y="3"/>
                </a:moveTo>
                <a:arcTo wR="3" hR="3" stAng="1800000" swAng="2700000"/>
                <a:close/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Egyéni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2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4" baseType="lpstr">
      <vt:lpstr>Calibri</vt:lpstr>
      <vt:lpstr>Wingdings 2</vt:lpstr>
      <vt:lpstr>Office Theme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2021-01-06T11:06:28Z</dcterms:created>
  <dcterms:modified xsi:type="dcterms:W3CDTF">2021-01-06T11:06:40Z</dcterms:modified>
</cp:coreProperties>
</file>

<file path=docProps/thumbnail.jpeg>
</file>