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76" d="100"/>
          <a:sy n="76" d="100"/>
        </p:scale>
        <p:origin x="72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1EB3A7-4C09-4E31-A67C-DFEB850FFD7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E04F561-DB23-4B5C-AB05-05958AD365E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0AA8D6D-F836-44A9-B395-6C706F6727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5137C-E6D5-41DF-B41D-01536ABEB768}" type="datetimeFigureOut">
              <a:rPr lang="ru-RU" smtClean="0"/>
              <a:t>23.02.2019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347CC7A-3D1C-44DB-825B-540C4030C0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E1BBE4-5BD3-4645-A75D-AD6525050C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C5685E-8737-4ED3-9CE8-2B065300B2B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085690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23C1C21-3B4A-46DA-BCE0-878535D7CE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D34909D-4C70-4289-8142-809CABC72B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D64D9EE-5CE0-4DB5-905C-F417F69220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5137C-E6D5-41DF-B41D-01536ABEB768}" type="datetimeFigureOut">
              <a:rPr lang="ru-RU" smtClean="0"/>
              <a:t>23.02.2019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59400C2-CCC7-4F5A-B114-1E4B28E5A2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99EC46-FC50-4020-A094-2E10A9FB21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C5685E-8737-4ED3-9CE8-2B065300B2B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671031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2060C6C-45F7-4190-B4EC-4D251DF21FB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FB3D74C-97FC-47C8-960A-016927C0ED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A2E15D2-8DA6-48FF-A5EF-CE012516E0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5137C-E6D5-41DF-B41D-01536ABEB768}" type="datetimeFigureOut">
              <a:rPr lang="ru-RU" smtClean="0"/>
              <a:t>23.02.2019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78A1086-D115-43B8-B16F-346B136362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73F49E9-C48B-411D-93E6-E31A0A6BBE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C5685E-8737-4ED3-9CE8-2B065300B2B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639140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555638-124B-4577-A631-5A41822DCD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4F52F79-02F7-4B87-8B9B-22360D7937C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2184EC-5A88-45E5-9837-1EB1B435BE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5137C-E6D5-41DF-B41D-01536ABEB768}" type="datetimeFigureOut">
              <a:rPr lang="ru-RU" smtClean="0"/>
              <a:t>23.02.2019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EA66CB-3DDC-4A2D-A2CE-E6CA491F5B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8ADFB3-8920-44F4-ADB8-D0E8D6209D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C5685E-8737-4ED3-9CE8-2B065300B2B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54743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0DB39A-6334-4D92-AA5C-C970B5888F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6D3D664-8BA1-41D6-BAF9-A7DD882046F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F383DF-4372-4C90-9B03-E08F6FA86A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5137C-E6D5-41DF-B41D-01536ABEB768}" type="datetimeFigureOut">
              <a:rPr lang="ru-RU" smtClean="0"/>
              <a:t>23.02.2019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BC5B7C7-BCC0-4B3C-92E2-6B7ACF5506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321FB77-3070-490B-87DA-E81B32506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C5685E-8737-4ED3-9CE8-2B065300B2B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125937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585F10-748D-4BF4-A371-1601C66DBB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B1EF765-543C-46BB-9A49-4183269C8ED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F9448-7950-4558-A8DD-E9B9BBFA585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94FAA62-433E-4E6E-8A9C-C1303F21EE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5137C-E6D5-41DF-B41D-01536ABEB768}" type="datetimeFigureOut">
              <a:rPr lang="ru-RU" smtClean="0"/>
              <a:t>23.02.2019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F819F30-E7E9-4096-8E93-C4E88D714C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B45685-E91E-401F-B471-14CD4001A7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C5685E-8737-4ED3-9CE8-2B065300B2B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35625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444C1B-958A-4919-AA71-6DC7006BA9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E34626D-2735-4F13-A851-5BBF8CF83C8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6E6A947-FA0E-4292-ACE5-B8133167795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DE95-D204-40C4-BD4E-ED110E6C5AB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3981CDD-FADE-473D-AE05-51586CB7F07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6D67491-3553-4C26-8285-B9F8982CCD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5137C-E6D5-41DF-B41D-01536ABEB768}" type="datetimeFigureOut">
              <a:rPr lang="ru-RU" smtClean="0"/>
              <a:t>23.02.2019</a:t>
            </a:fld>
            <a:endParaRPr lang="ru-R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F416A4-F583-4C9B-854B-1045217F3D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EA66F9E-B93A-4F26-AE4A-6A8CEA2C2C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C5685E-8737-4ED3-9CE8-2B065300B2B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588678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42B54E-5BBF-463E-B5C2-FF8E15B864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E70C68A-84B8-4155-BF15-2893896C90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5137C-E6D5-41DF-B41D-01536ABEB768}" type="datetimeFigureOut">
              <a:rPr lang="ru-RU" smtClean="0"/>
              <a:t>23.02.2019</a:t>
            </a:fld>
            <a:endParaRPr lang="ru-R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4E34235-1C69-4794-85A2-53ADCF4C91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1EFBD7E-9847-4768-A5C4-8D63535C58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C5685E-8737-4ED3-9CE8-2B065300B2B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724762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EB9A63D-844A-4194-92E9-FF4C847FD8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5137C-E6D5-41DF-B41D-01536ABEB768}" type="datetimeFigureOut">
              <a:rPr lang="ru-RU" smtClean="0"/>
              <a:t>23.02.2019</a:t>
            </a:fld>
            <a:endParaRPr lang="ru-R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EACBCCC-30C4-49D8-909E-6B100A0EC6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5BC710A-5B8F-4001-B848-A48D73BA0B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C5685E-8737-4ED3-9CE8-2B065300B2B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198162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BB4CB1-58CB-4374-B9FF-02E00992C6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C34CBC2-7539-41E9-A333-F1D18DDDA56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0B0D829-7BA3-4C2D-AF36-726D1F8FBDD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80DB807-37E7-46F1-9A7B-DEF6E3B70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5137C-E6D5-41DF-B41D-01536ABEB768}" type="datetimeFigureOut">
              <a:rPr lang="ru-RU" smtClean="0"/>
              <a:t>23.02.2019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3D49379-BC4C-4913-81A2-6C1D0420F6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6510E30-E402-46E0-A847-00EC3D4581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C5685E-8737-4ED3-9CE8-2B065300B2B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000170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1D1D35-617F-4C7C-B228-BA9538624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98990A4-C2C8-4D8F-A12E-DC52F7827CC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6F47355-E6E1-4C74-A6D4-1E2CB4E00F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BA833FF-AD49-41A0-AC7D-224469AAB6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5137C-E6D5-41DF-B41D-01536ABEB768}" type="datetimeFigureOut">
              <a:rPr lang="ru-RU" smtClean="0"/>
              <a:t>23.02.2019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EA81772-F91C-4E38-90DD-4A1901E645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35535BD-7BC8-419B-8A8E-00F0B5E117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C5685E-8737-4ED3-9CE8-2B065300B2B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887574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DA11C7E-CEF9-48ED-9285-02901470EA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96A46E0-8A47-4647-A57F-ED92A1F70C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245D591-077E-4D98-9F31-AA02E21B9CA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F5137C-E6D5-41DF-B41D-01536ABEB768}" type="datetimeFigureOut">
              <a:rPr lang="ru-RU" smtClean="0"/>
              <a:t>23.02.2019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3D17A76-4B75-4E7D-8596-8154AED7491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CB5380E-DC9F-44B5-937F-7B7F8300C62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C5685E-8737-4ED3-9CE8-2B065300B2B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58060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05D087-7AAE-4DFF-86CB-D4C7F8F1265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2A9DC4A-4331-4B76-B486-489A6933DAC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139662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Mike Kaganski</dc:creator>
  <cp:lastModifiedBy>Mike Kaganski</cp:lastModifiedBy>
  <cp:revision>1</cp:revision>
  <dcterms:created xsi:type="dcterms:W3CDTF">2019-02-22T22:23:17Z</dcterms:created>
  <dcterms:modified xsi:type="dcterms:W3CDTF">2019-02-22T22:23:32Z</dcterms:modified>
</cp:coreProperties>
</file>

<file path=docProps/thumbnail.jpeg>
</file>